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26/07/12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26/07/12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26/07/12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26/07/12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26/07/12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26/07/12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26/07/12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26/07/12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26/07/12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26/07/12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26/07/12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26/07/12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upergrid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Brieuc Hamon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7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Vessels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l_fi" descr="http://www.rechargenews.com/multimedia/archive/00035/Cable_to_turntable_o_35598a.jpg"/>
          <p:cNvPicPr>
            <a:picLocks noGrp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 bwMode="auto">
          <a:xfrm>
            <a:off x="-380099" y="1600200"/>
            <a:ext cx="5976045" cy="348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images.icnetwork.co.uk/upl/liverpoolecho/jan2010/9/4/image-5-for-cammell-laird-through-the-years-gallery-684201136.jpg"/>
          <p:cNvPicPr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26" y="2808684"/>
            <a:ext cx="4125874" cy="3047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4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Cable</a:t>
            </a:r>
            <a:r>
              <a:rPr lang="fr-FR" dirty="0" smtClean="0"/>
              <a:t> </a:t>
            </a:r>
            <a:r>
              <a:rPr lang="fr-FR" dirty="0" err="1" smtClean="0"/>
              <a:t>laying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http://www.fiberinc.net/images/se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6" r="-960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04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Cable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http://www02.abb.com/GLOBAL/GAD/GAD02181.NSF/viewunid/C1256D71001E0037C12569B90029FC6C/$file/breakevenDC_ACsmall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34" r="-4503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7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Offshore Wind </a:t>
            </a:r>
            <a:r>
              <a:rPr lang="fr-FR" dirty="0" err="1" smtClean="0"/>
              <a:t>farms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l_fi" descr="http://www.renewablepowernews.com/wp-content/uploads/wind-energ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154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S</a:t>
            </a:r>
            <a:r>
              <a:rPr lang="fr-FR" dirty="0" err="1" smtClean="0"/>
              <a:t>upergrid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for-europe-supergrid-map-120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2" r="-9172"/>
          <a:stretch>
            <a:fillRect/>
          </a:stretch>
        </p:blipFill>
        <p:spPr>
          <a:xfrm>
            <a:off x="0" y="1214238"/>
            <a:ext cx="9388198" cy="5163147"/>
          </a:xfrm>
        </p:spPr>
      </p:pic>
    </p:spTree>
    <p:extLst>
      <p:ext uri="{BB962C8B-B14F-4D97-AF65-F5344CB8AC3E}">
        <p14:creationId xmlns:p14="http://schemas.microsoft.com/office/powerpoint/2010/main" val="410036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state / the goal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Sans tit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4" r="-5874"/>
          <a:stretch>
            <a:fillRect/>
          </a:stretch>
        </p:blipFill>
        <p:spPr>
          <a:xfrm>
            <a:off x="203197" y="1130497"/>
            <a:ext cx="8727989" cy="4800058"/>
          </a:xfrm>
        </p:spPr>
      </p:pic>
    </p:spTree>
    <p:extLst>
      <p:ext uri="{BB962C8B-B14F-4D97-AF65-F5344CB8AC3E}">
        <p14:creationId xmlns:p14="http://schemas.microsoft.com/office/powerpoint/2010/main" val="355893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technologies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7" name="Image 6" descr="Macintosh HD:Users:brieuchamon:Desktop:Capture d’écran 2012-05-29 à 21.27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11309" r="70476" b="11749"/>
          <a:stretch/>
        </p:blipFill>
        <p:spPr bwMode="auto">
          <a:xfrm>
            <a:off x="912416" y="1161690"/>
            <a:ext cx="2129770" cy="4150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HV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79" y="1400149"/>
            <a:ext cx="5504321" cy="339524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46623" y="5652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50810" y="5506461"/>
            <a:ext cx="152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HVAC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54784" y="5283153"/>
            <a:ext cx="152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HVDC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82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Capture d’écran 2012-05-31 à 23.21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7" r="-2657"/>
          <a:stretch>
            <a:fillRect/>
          </a:stretch>
        </p:blipFill>
        <p:spPr>
          <a:xfrm>
            <a:off x="154849" y="1395675"/>
            <a:ext cx="8829891" cy="4856100"/>
          </a:xfrm>
        </p:spPr>
      </p:pic>
    </p:spTree>
    <p:extLst>
      <p:ext uri="{BB962C8B-B14F-4D97-AF65-F5344CB8AC3E}">
        <p14:creationId xmlns:p14="http://schemas.microsoft.com/office/powerpoint/2010/main" val="219091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0"/>
          <p:cNvGrpSpPr>
            <a:grpSpLocks/>
          </p:cNvGrpSpPr>
          <p:nvPr/>
        </p:nvGrpSpPr>
        <p:grpSpPr bwMode="auto">
          <a:xfrm>
            <a:off x="1999242" y="733425"/>
            <a:ext cx="5029200" cy="5257800"/>
            <a:chOff x="0" y="0"/>
            <a:chExt cx="5029200" cy="5257800"/>
          </a:xfrm>
        </p:grpSpPr>
        <p:pic>
          <p:nvPicPr>
            <p:cNvPr id="20" name="il_fi" descr="http://www.metrosphere.f2s.com/SBWF/Images/Turbine3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0"/>
              <a:ext cx="658495" cy="64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 4" descr="mage énergie hydraulique - barr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914400"/>
              <a:ext cx="824865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l_fi" descr="http://www.clipart-fr.com/data/icones/series_01/icones_0030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485900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l_fi" descr="http://lhddt.files.wordpress.com/2012/01/8756223-usine-illustration-de-dessin-anime-noir-et-blanc-vecteu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2400300"/>
              <a:ext cx="80010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l_fi" descr="http://www.deepcyclesolarbatteries.com.au/wp-content/uploads/2011/09/solar-panels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229100"/>
              <a:ext cx="1096645" cy="877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l_fi" descr="http://media.economist.com/images/cities/HK/sketch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71800"/>
              <a:ext cx="1206500" cy="92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onnecteur droit 29"/>
            <p:cNvSpPr>
              <a:spLocks noChangeShapeType="1"/>
            </p:cNvSpPr>
            <p:nvPr/>
          </p:nvSpPr>
          <p:spPr bwMode="auto">
            <a:xfrm>
              <a:off x="2171700" y="685800"/>
              <a:ext cx="0" cy="3771900"/>
            </a:xfrm>
            <a:prstGeom prst="line">
              <a:avLst/>
            </a:prstGeom>
            <a:noFill/>
            <a:ln w="76200">
              <a:solidFill>
                <a:srgbClr val="C0504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Connecteur droit 30"/>
            <p:cNvSpPr>
              <a:spLocks noChangeShapeType="1"/>
            </p:cNvSpPr>
            <p:nvPr/>
          </p:nvSpPr>
          <p:spPr bwMode="auto">
            <a:xfrm>
              <a:off x="1028700" y="1828800"/>
              <a:ext cx="1143000" cy="0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Connecteur droit 31"/>
            <p:cNvSpPr>
              <a:spLocks noChangeShapeType="1"/>
            </p:cNvSpPr>
            <p:nvPr/>
          </p:nvSpPr>
          <p:spPr bwMode="auto">
            <a:xfrm>
              <a:off x="1257300" y="3429000"/>
              <a:ext cx="914400" cy="0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Connecteur droit 32"/>
            <p:cNvSpPr>
              <a:spLocks noChangeShapeType="1"/>
            </p:cNvSpPr>
            <p:nvPr/>
          </p:nvSpPr>
          <p:spPr bwMode="auto">
            <a:xfrm>
              <a:off x="2171700" y="1257300"/>
              <a:ext cx="1257300" cy="0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Connecteur droit 33"/>
            <p:cNvSpPr>
              <a:spLocks noChangeShapeType="1"/>
            </p:cNvSpPr>
            <p:nvPr/>
          </p:nvSpPr>
          <p:spPr bwMode="auto">
            <a:xfrm>
              <a:off x="2171700" y="2857500"/>
              <a:ext cx="1371600" cy="0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Zone de texte 34"/>
            <p:cNvSpPr txBox="1">
              <a:spLocks noChangeArrowheads="1"/>
            </p:cNvSpPr>
            <p:nvPr/>
          </p:nvSpPr>
          <p:spPr bwMode="auto">
            <a:xfrm>
              <a:off x="2400300" y="228600"/>
              <a:ext cx="1600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Wind generation</a:t>
              </a: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Zone de texte 35"/>
            <p:cNvSpPr txBox="1">
              <a:spLocks noChangeArrowheads="1"/>
            </p:cNvSpPr>
            <p:nvPr/>
          </p:nvSpPr>
          <p:spPr bwMode="auto">
            <a:xfrm>
              <a:off x="3429000" y="3086100"/>
              <a:ext cx="1600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Industrial load</a:t>
              </a: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Zone de texte 36"/>
            <p:cNvSpPr txBox="1">
              <a:spLocks noChangeArrowheads="1"/>
            </p:cNvSpPr>
            <p:nvPr/>
          </p:nvSpPr>
          <p:spPr bwMode="auto">
            <a:xfrm>
              <a:off x="3314700" y="1485900"/>
              <a:ext cx="1600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Hydro generation</a:t>
              </a: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Zone de texte 37"/>
            <p:cNvSpPr txBox="1">
              <a:spLocks noChangeArrowheads="1"/>
            </p:cNvSpPr>
            <p:nvPr/>
          </p:nvSpPr>
          <p:spPr bwMode="auto">
            <a:xfrm>
              <a:off x="0" y="2057400"/>
              <a:ext cx="1600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Minor load center</a:t>
              </a: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Zone de texte 38"/>
            <p:cNvSpPr txBox="1">
              <a:spLocks noChangeArrowheads="1"/>
            </p:cNvSpPr>
            <p:nvPr/>
          </p:nvSpPr>
          <p:spPr bwMode="auto">
            <a:xfrm>
              <a:off x="228600" y="3886200"/>
              <a:ext cx="1600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Major load center</a:t>
              </a: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Zone de texte 39"/>
            <p:cNvSpPr txBox="1">
              <a:spLocks noChangeArrowheads="1"/>
            </p:cNvSpPr>
            <p:nvPr/>
          </p:nvSpPr>
          <p:spPr bwMode="auto">
            <a:xfrm>
              <a:off x="1485900" y="5029200"/>
              <a:ext cx="2057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Solar and photovoltaic generation</a:t>
              </a: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00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Supernode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Macintosh HD:Users:brieuchamon:Desktop:imag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56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49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Cable</a:t>
            </a:r>
            <a:r>
              <a:rPr lang="fr-FR" dirty="0" smtClean="0"/>
              <a:t> route </a:t>
            </a:r>
            <a:r>
              <a:rPr lang="fr-FR" dirty="0" err="1" smtClean="0"/>
              <a:t>survey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http://www.niwa.co.nz/sites/default/files/images/imported/0007/97612/Multibeam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b="107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0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Exécutive.thmx</Template>
  <TotalTime>77</TotalTime>
  <Words>46</Words>
  <Application>Microsoft Macintosh PowerPoint</Application>
  <PresentationFormat>Présentation à l'écran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Exécutive</vt:lpstr>
      <vt:lpstr>The European Supergrid project</vt:lpstr>
      <vt:lpstr>Offshore Wind farms </vt:lpstr>
      <vt:lpstr>The Supergrid </vt:lpstr>
      <vt:lpstr>Current state / the goal </vt:lpstr>
      <vt:lpstr>The technologies </vt:lpstr>
      <vt:lpstr>Applications </vt:lpstr>
      <vt:lpstr>Présentation PowerPoint</vt:lpstr>
      <vt:lpstr>Supernode </vt:lpstr>
      <vt:lpstr>Cable route survey </vt:lpstr>
      <vt:lpstr>Vessels </vt:lpstr>
      <vt:lpstr>Cable laying </vt:lpstr>
      <vt:lpstr>Cable cost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supergrid project</dc:title>
  <dc:subject/>
  <dc:creator>Brieuc HAMON</dc:creator>
  <cp:keywords/>
  <dc:description/>
  <cp:lastModifiedBy>Brieuc HAMON</cp:lastModifiedBy>
  <cp:revision>14</cp:revision>
  <dcterms:created xsi:type="dcterms:W3CDTF">2012-06-25T18:05:34Z</dcterms:created>
  <dcterms:modified xsi:type="dcterms:W3CDTF">2012-07-26T18:05:25Z</dcterms:modified>
  <cp:category/>
</cp:coreProperties>
</file>